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18FB-C580-1A0A-CDC5-01AE355D4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6B1BF-40CC-A373-4432-C0A459052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C160-AF8D-F327-0EBE-C34F3950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AA9E6-5D31-A4A9-AC9E-D59E865B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AC594-F165-E4D4-496E-A93D36F7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2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09C9-5DAF-39FD-B306-38F23FEE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7587A-79CB-B57F-F909-529BADF12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92BB2-0F79-4353-19F1-80D69494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3076D-621B-9AD8-E48A-F43DF94B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5EB78-3669-31F0-A2F3-173DA258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5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539B08-D355-B011-2E90-87C66A3C8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2A0D7-08D1-AAA3-59CF-323E38A3D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02459-34A8-5258-AF12-6D976F14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757A1-FDA9-9448-998A-22D2036C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B3D7D-EDA3-A1A0-746F-27927041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D44E-2034-6636-C9E9-4A115AE5F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A02D-403D-125A-A625-8AD50CB1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ADE42-3B62-15A6-3D2E-123EE2F1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DEFE-8444-AFE7-D754-455C4CA3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61A66-8CF8-A11B-2DA9-8E5DFA91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1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86C8-8EEF-387C-1629-3506478F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A408C-D638-AB11-5CC0-592CC814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721F9-3DC0-DE71-B6AA-574C8A78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A65C6-A4C7-9182-B36E-CBF48C3C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D3B42-B38F-97D9-E829-9180D92A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9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D7E1-1DC8-BD8B-094F-7DBBCC0D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02A7A-804E-4227-0525-8A4123FAE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CEBAA-36B8-22DF-6E2E-B6D5EEEE9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90C59-CD3C-2C87-7DE7-FB1D4F3E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EDA4D-B840-87B0-D062-524753E6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53EBE-F3D0-2CEA-A8BB-21980E25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87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8A0B-E348-065B-3BAE-1C09482F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3E719-1D81-9572-0D31-91AC8DD57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74DD9-80B8-4489-A5EE-71FB2CC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3490E-191A-0E2B-78D5-543F206A9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14BFA-2660-9E9A-9691-4CF0CB8B5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C9AB9-3976-8543-C2E3-F59B13AF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DE4D46-F10C-C009-A6CE-901FC1B5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55AF2-DC26-8D74-281C-2049029A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1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5681-9E4A-9760-23DD-FA323A6A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B05E8-ED67-F3E8-AE39-64D5F140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125DF-0A22-99C7-1DC9-442B585D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35647-1C07-BC2E-C9F4-17E21BE6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88953-7584-388A-E5CE-36DFF7B1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2CAC2-2B03-74CF-734E-865141BC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D2B20-41C7-4686-1EAE-FEA5A255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5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F3A-0CE2-5839-4E53-54040D5F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8AD9F-444D-A363-D475-39403C13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989AC-B7A3-CCF2-9456-42E1005D9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80AAE-0286-F751-132E-1B35ABF7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8B054-551E-EAD2-20F8-F9C69374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F3630-FE81-4796-7420-0A794746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2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6FBB-4A4A-EF10-F265-269D5D70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0209F-5515-6D31-793E-8D9D9FC20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B35118-B6B1-3521-FE35-F7A37E04D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C5B8E-72DE-4106-DD5A-07B853D3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726BE-858A-975B-29F5-87C243D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69360-02AE-1B0C-4062-59426F86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9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50E73-FE82-F184-BD54-31717C39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C59B4-E0DD-19E3-9D00-4733B940B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90500-C3D8-A624-2785-47241D46C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D3A08-8D1B-B946-9CB6-2ABEC4C6178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66567-BFFE-2C16-787C-C54D7FD2E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FDCE-FFFE-B166-AA34-823406C6B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9C92D-72F7-DC44-9E12-388094E56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8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19DA-5B66-860D-2712-C8FC18AC5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F65C8-DC19-1D23-EE97-3550E948C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1CA4C-87AC-0159-54D9-7169DE76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4" y="1835149"/>
            <a:ext cx="4267200" cy="318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53391-2A29-70DD-11FD-A276FBBC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37" y="2311615"/>
            <a:ext cx="6944492" cy="22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2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D0D6-C0D6-9ECD-93ED-F0273DA2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AutoShape 10" descr="No photo description available.">
            <a:extLst>
              <a:ext uri="{FF2B5EF4-FFF2-40B4-BE49-F238E27FC236}">
                <a16:creationId xmlns:a16="http://schemas.microsoft.com/office/drawing/2014/main" id="{C9F44BAA-0624-5D3C-A161-1DFB3E88E24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20C94B-0F47-A29F-4275-EC739F62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52244"/>
            <a:ext cx="7772400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3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E5CC-9A02-6974-3B51-4817C255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9AF889-4323-2583-163F-0CB4EDAEA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504" y="1825625"/>
            <a:ext cx="5818992" cy="4351338"/>
          </a:xfrm>
        </p:spPr>
      </p:pic>
    </p:spTree>
    <p:extLst>
      <p:ext uri="{BB962C8B-B14F-4D97-AF65-F5344CB8AC3E}">
        <p14:creationId xmlns:p14="http://schemas.microsoft.com/office/powerpoint/2010/main" val="271670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AAF3-4BDA-48CB-C31C-6D9DC8BC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C55A20-EF04-947B-D4E9-6B402E6E5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270" y="1920218"/>
            <a:ext cx="433885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F7D79-5027-EC7A-EBA4-527ED3AED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96" y="1920218"/>
            <a:ext cx="34840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5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Kondo, Shinya</dc:creator>
  <cp:lastModifiedBy>Kondo, Shinya</cp:lastModifiedBy>
  <cp:revision>1</cp:revision>
  <dcterms:created xsi:type="dcterms:W3CDTF">2022-12-05T14:43:39Z</dcterms:created>
  <dcterms:modified xsi:type="dcterms:W3CDTF">2022-12-05T15:42:56Z</dcterms:modified>
</cp:coreProperties>
</file>